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9" r:id="rId6"/>
    <p:sldId id="258" r:id="rId7"/>
    <p:sldId id="270" r:id="rId8"/>
    <p:sldId id="274" r:id="rId9"/>
    <p:sldId id="259" r:id="rId10"/>
    <p:sldId id="271" r:id="rId11"/>
    <p:sldId id="260" r:id="rId12"/>
    <p:sldId id="261" r:id="rId13"/>
    <p:sldId id="262" r:id="rId14"/>
    <p:sldId id="263" r:id="rId15"/>
    <p:sldId id="275" r:id="rId16"/>
    <p:sldId id="276" r:id="rId17"/>
    <p:sldId id="264" r:id="rId18"/>
    <p:sldId id="277" r:id="rId19"/>
    <p:sldId id="265" r:id="rId20"/>
    <p:sldId id="266" r:id="rId21"/>
    <p:sldId id="278" r:id="rId22"/>
    <p:sldId id="267" r:id="rId23"/>
    <p:sldId id="268" r:id="rId24"/>
    <p:sldId id="28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9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8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7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1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DFD3-9AE8-4806-9997-133C156299A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7B8A-9A08-4B01-9910-14FB8AE0F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15. Нервная ткань. Строение нейрона. Нейроглия. Нервные волокна.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ервная тка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3" y="744583"/>
            <a:ext cx="7869737" cy="45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1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нейронов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88275"/>
            <a:ext cx="7886700" cy="5288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Хроматофильная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субстанция 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тигроид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тельца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локализуется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перикарионах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дендритах нейронов, но никогда не обнаруживается в аксонах.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Хроматофильная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субстанция состоит из цистерн ГЭР, свободных рибосом и полисом. ГЭР синтезирует нейросекреторные белки, интегральные белки плазмолеммы и белки лизосом. Свободные рибосомы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синтезируют белки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гиалоплазмы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неинтегральные белки плазмолеммы. Для аксонов, не имеющих органелл, синтезирующих белок, характерен постоянный ток цитоплазмы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перикариона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нейронах хорошо развит. Пузырьки аппарата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транспортируют белки, синтезированные в ГЭР к плазмолемме (интегральные белки), либо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нейропептиды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нейросекрет), либо в лизосомы.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Митохондрии обеспечивают энергией процессы транспорта ионов и синтеза белков. Нейроны нуждаются в постоянном притоке глюкозы и кислорода с кровью (прекращение кровоснабжения головного мозга вызывает потерю сознания).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Лизосомы участвуют в ферментативном расщеплении компонентов клетки. Возрастные изменения нейронов сопровождаются накоплением липофусцина, разрушением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митохондрий. Липофусцин – липопротеид желто-бурого цвета, является остаточным тельцем с продуктами непереваренных структур.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диаметром 12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диаметром 24-27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Нейрофибриллы образуют сеть в теле нейрона, а в отростках расположены параллельно.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участвуют в поддержании формы клеток, росте отростков и аксональном транспорте.</a:t>
            </a:r>
          </a:p>
          <a:p>
            <a:pPr algn="just"/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Аксональный транспорт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перемещение веществ от тела в отростки и от отростков в тело. Направляется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транспорте участвуют белки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динеин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 от тела в отростки 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антероградный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телу – ретроградный. Транспорт представлен двумя компонентами: быстрым компонентом (400-2000 мм в день) и медленным (1-2 мм в день). Обе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транспортые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представлены как в аксонах, так и в дендритах.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Антероградная</a:t>
            </a:r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система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мембранные структуры, включая компоненты мембраны, митохондрии, пузырьки, содержащие пептиды, предшественники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нейромедиаторов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белки.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Ретроградная </a:t>
            </a: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система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деградации в лизосомах, распределения и рециркуляции.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 за быстрый транспорт. Каждая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несколько путей, вдоль которых движутся различные частички. Медленный транспорт 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антероградная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проводящая белки и другие вещества для обновления и поддержания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цитозоля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зрелых нейронов.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80606"/>
            <a:ext cx="7886700" cy="45963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– клетки, специализированные преимущественно на секреторной функции. Например, клетки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нейросекреторных ядер гипоталамуса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клетки.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Хроматофильная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субстанция преимущественно располагается по периферии тела клетки. В цитоплазме нейронов и в аксонах находятся различной величины гранулы секрета, содержащие белок, в некоторых случаях липиды и полисахариды.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гранулы выводятся в кровь или мозговую жидкость. Многие секреторные нейроны имеют ядра неправильной формы, что свидетельствует об их высокой функциональной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8194"/>
            <a:ext cx="8071212" cy="57476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Нейроглия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718458"/>
            <a:ext cx="8071213" cy="61395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нейроглии: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опорная, трофическая, разграничительная, поддержание постоянства среды вокруг нейронов, защитная, секреторная.</a:t>
            </a:r>
          </a:p>
          <a:p>
            <a:pPr algn="just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глию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центральной и периферической нервной системы.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центральной нервной системы делятся на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макроглию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микроглию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Макроглия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Эпендимоциты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выстилают желудочки головного мозга и канал спинного мозга. Имеют цилиндрическую форму. Образуют слой типа эпителия. Между соседними клетками имеются щелевидные соединения и пояски сцепления, но плотные соединения отсутствуют, так что цереброспинальная жидкость может проникать между ними в нервную ткань.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эпендимоцитов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реснички, вызывающие ток цереброспинальной жидкости. Базальная поверхность большинства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эпендимоцитов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клетки имеют длинный отросток, идущий глубоко в нервную ткань,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лишены ресничек. Такие клетки называют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таницитами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Считается, что эти клетки передают информацию о составе цереброспинальной жидкости на капиллярную сеть.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Эпендимный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эпителий продуцирует цереброспинальную жидкость. Цитоплазма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эпендимоцитов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многочисленные митохондрии, аппарат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слабо развитый ГЭР.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nsau.edu.ru/images/vetfac/images/ebooks/histology/histology/r4/bs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04" y="8578626"/>
            <a:ext cx="138493" cy="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sau.edu.ru/images/vetfac/images/ebooks/histology/histology/r4/bs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5" y="880764"/>
            <a:ext cx="7213146" cy="51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3" y="573357"/>
            <a:ext cx="78867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https://nsau.edu.ru/images/vetfac/images/ebooks/histology/histology/r4/bs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04" y="3983873"/>
            <a:ext cx="48391" cy="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nsau.edu.ru/images/vetfac/images/ebooks/histology/histology/r4/bs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3" y="953152"/>
            <a:ext cx="4144458" cy="29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nsau.edu.ru/images/vetfac/images/ebooks/histology/histology/r4/bs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80" y="3422468"/>
            <a:ext cx="4136572" cy="29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92836" cy="3794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744583"/>
            <a:ext cx="7992837" cy="61134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клетки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отростчатой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формы, бедные органеллами. Выполняют опорную и разграничительную функции.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протоплазматические </a:t>
            </a:r>
            <a:r>
              <a:rPr lang="ru-RU" sz="1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локализующиеся в сером веществе, и волокнистые </a:t>
            </a:r>
            <a:r>
              <a:rPr lang="ru-RU" sz="1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присутствующие в белом веществе.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Протоплазматические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короткими сильно ветвящимися отростками и светлым сферическим ядром.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Волокнистые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20-40 длинных, слабо ветвящихся отростков, в которых много фибрилл, состоящих из промежуточных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диаметром 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Отростки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тянутся к базальным мембранам капилляров, к телам и дендритам нейронов, окружая синапсы и отделяя их друг от друга, а также к мягкой мозговой оболочке, образуя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пиоглиальную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мембрану. Подходя к капиллярам, их отростки образуют расширенные «ножки», полностью окружающие сосуд.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накапливают и передают вещества от капилляров к нейронам, захватывают избыток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экстрацеллюлярного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калия и других веществ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нейромедиаторы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сравнению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более мелкие и более интенсивно окрашивающиеся ядра. Их отростки немногочисленны. Присутствуют как в сером, так и в белом веществе. В сером веществе они локализуются вблизи тел нейронов, в белом веществе их отростки образуют миелиновый слой в миелиновых нервных волокнах. Один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участвовать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нескольких аксонов. Цитоплазма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электронноплотная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содержит много митохондрий, развитый аппарат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цистерны ГЭР, многочисленные микротрубочки.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37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nsau.edu.ru/images/vetfac/images/ebooks/histology/histology/r4/bs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04" y="3983873"/>
            <a:ext cx="48391" cy="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nsau.edu.ru/images/vetfac/images/ebooks/histology/histology/r4/bs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78" y="586939"/>
            <a:ext cx="3645717" cy="26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nsau.edu.ru/images/vetfac/images/ebooks/histology/histology/r4/bs10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94" y="3248651"/>
            <a:ext cx="3955143" cy="2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7566"/>
            <a:ext cx="7783830" cy="40494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22516"/>
            <a:ext cx="7783830" cy="61787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sz="7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фагоцитирующие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системе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мононуклеарных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фагоцитов и происходящие из стволовой кроветворной клетки. Ее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защита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инфекций и повреждения и удаление продуктов разрушения нервной ткани.</a:t>
            </a:r>
          </a:p>
          <a:p>
            <a:pPr algn="just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небольших размеров, имеют продолговатую форму. Их короткие отростки имеют вторичные и третичные ответвления. Их ядра продолговатые, с компактным хроматином. Это типичная (ветвистая, покоящаяся)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характерная для сформированной центральной нервной системы. Обладает слабой фагоцитарной активностью. Встречается как в сером, так и в белом веществе.</a:t>
            </a:r>
          </a:p>
          <a:p>
            <a:pPr algn="just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развивающемся мозгу обнаруживается временная форма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амебоидная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амебоидной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филоподии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складки плазмолеммы. В их цитоплазме присутствуют многочисленные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фаголизосомы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пластинчатые тельца. Характерна высокая активность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лизосомальных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ферментов. Активно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фагоцитирующая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 в раннем постнатальном периоде, когда гематоэнцефалический барьер еще не вполне развит и вещества из крови легко попадают в центральную нервную систему.</a:t>
            </a:r>
          </a:p>
          <a:p>
            <a:pPr algn="just"/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после травмы в любой области мозга. Она не имеет ветвящихся отростков, как покоящаяся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имеет псевдоподий 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филоподий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амебоидная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микроглия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цитоплазме присутствуют плотные тельца, липидные включения, лизосомы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Глия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периферической нервной системы.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шванновские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клетки) 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глиоциты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ганглиев (мантийные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глиоциты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оболочки отростков нервных клеток в нервных волокнах периферической нервной системы.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Глиоциты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ганглиев окружают тела нейронов в нервных узлах и участвуют в обмене веществ нейронов.</a:t>
            </a:r>
          </a:p>
          <a:p>
            <a:pPr algn="just"/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365127"/>
            <a:ext cx="7992836" cy="4447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и типы нервных клеток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530" y="809897"/>
            <a:ext cx="7992836" cy="604810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ткань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взаимосвязанных нервных клеток и клеток нейроглии, обеспечивающих специфические функции восприятия раздражения, возбуждения, выработки импульса и передачи его. Она является основой строения органов нервной системы, обеспечивающих регуляцию всех органов и тканей, их иннервацию в организме и связь с окружающей средой.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клетки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основные структурные компоненты нервной ткани, выполняющие специфическую функцию.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Нейроглия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существование и функционирование нервных клеток, осуществляя опорную, трофическую, разграничительную, секреторную и защитную функции.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нейроциты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специализированные клетки нервной системы, ответственные за рецепцию, обработку стимулов, проведение импульсов и влияние на другие нейроны, мышечные или секреторные клетки. Информация передается посредством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нейромедиаторов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веществ, вырабатываемых нейронами. Нейрон с помощью своих отростков осуществляет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с другими нейронами, образуя рефлекторные дуги. В зависимости от функций в рефлекторной дуге различают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рецепторные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(афферентные)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эфферентные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нейроны. Афферентные нейроны воспринимают импульс, эфферентные передают его на ткани рабочих органов, ассоциативные осуществляют связь между нейронами.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88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27076" cy="45783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волокна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331"/>
            <a:ext cx="7627076" cy="54846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волокна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отростки нервных клеток, покрытые оболочками. По строению оболочек различают миелиновые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нервные волокна. Отросток нервной клетки в нервном волокне называется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осевым цилиндром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аксоном, т.к. чаще всего (за исключением чувствительных нейронов) в составе нервных волокон находятся аксоны. В центральной нервной системе оболочки отростков нейронов образуют отростки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олигодендроглиоцитов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периферической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нервные волокна.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преимущественно в составе вегетативной нервной системы.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оболочек нервных волокон, располагаясь плотно, образуют тяжи. По мере погружения осевых цилиндров в тяж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оболочки последних прогибаются, плотно охватывают осевые цилиндры и, смыкаясь над ними, образуют глубокие складки, на дне которых располагаются отдельные осевые цилиндры. Сближенные в области складки участки оболочки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 сдвоенную мембрану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мезаксон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который как бы подвешен осевой цилиндр.</a:t>
            </a:r>
          </a:p>
        </p:txBody>
      </p:sp>
    </p:spTree>
    <p:extLst>
      <p:ext uri="{BB962C8B-B14F-4D97-AF65-F5344CB8AC3E}">
        <p14:creationId xmlns:p14="http://schemas.microsoft.com/office/powerpoint/2010/main" val="29184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nsau.edu.ru/images/vetfac/images/ebooks/histology/histology/r4/bs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3984835"/>
            <a:ext cx="45720" cy="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nsau.edu.ru/images/vetfac/images/ebooks/histology/histology/r4/bs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66643"/>
            <a:ext cx="4674869" cy="33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nsau.edu.ru/images/vetfac/images/ebooks/histology/histology/r4/bs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16" y="3370217"/>
            <a:ext cx="4150633" cy="29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Миелиновые нервные волокна.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927463"/>
            <a:ext cx="8097339" cy="57607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центральной, так и в периферической нервной системе. Они значительно толще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нервных волокон. Диаметр их поперечного сечения от 2 до 20 мкм. Состоят из осевого цилиндра, одетого оболочкой из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слоя оболочки: внутренний, более толстый, миелиновый слой и наружный, тонкий, состоящий из цитоплазмы, ядер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Миелиновый слой содержит значительное количество липидов. В миелиновом слое периодически встречаются узкие светлые линии –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насечки миелина, или насечки Шмидта-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Лантермана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определенные интервалы видны участки волокна, лишенные миелинового слоя –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узловатые перехваты,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перехваты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Ранвье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развития аксон погружается в желобок на поверхности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Края желобка смыкаются. При этом образуется двойная складка плазмолеммы –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мезаксон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Мезаксон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удлиняется,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наслаивается на осевой цилиндр и образует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плотную слоистую зону – миелиновый слой. Отсутствие миелинового слоя в области узловых перехватов объясняется тем, что в этом участке волокна кончается один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начинается другой. Осевой цилиндр в этом месте частично прикрыт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интердигитирующими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отростками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Оболочка аксона обладает в области перехвата значительной электронной плотностью. </a:t>
            </a:r>
          </a:p>
        </p:txBody>
      </p:sp>
    </p:spTree>
    <p:extLst>
      <p:ext uri="{BB962C8B-B14F-4D97-AF65-F5344CB8AC3E}">
        <p14:creationId xmlns:p14="http://schemas.microsoft.com/office/powerpoint/2010/main" val="2030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365126"/>
            <a:ext cx="8151222" cy="64928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большого числа митохондрий в этой области свидетельствует о высокой метаболической активности оболочки аксона. Ветвление аксона происходит также в области перехватов. Отрезок волокна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смежнами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перехватами называется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межузловым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Насечка миелина представляет собой участок миелинового слоя, где завитки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мезаксона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 не плотно друг к другу, образуя спиральный туннель, идущий снаружи внутрь и заполненный цитоплазмой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нейролеммоцита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располагается базальная мембрана.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Миелиновые волокна центральной нервной системы отличаются тем, что в них миелиновый слой формирует один из отростков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олигодендроцита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Остальные его отростки участвуют в образовании миелинового слоя других миелиновых волокон. Миелиновые волокна центральной нервной системы не имеют насечек миелина. Нервные волокна не окружены базальной мембраной.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передачи импульса миелиновыми волокнами больше, чем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Тонкие волокна, бедные миелином,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проводят нервный импульс со скоростью 1-2 м/с, а толстые миелиновые – 5-120 м/с.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волокне волна деполяризации мембраны идет по всей плазмолемме, не прерываясь, а в миелиновом возникает только в области перехвата. Между перехватами идет электрический ток, скорость которого выше, чем прохождение волны деполяризации по плазмолемме.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1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Микрофотография амилоидные бляшки в мозге при болезни Альцгеймера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tamara_s\Desktop\istockphoto-1356994685-1024x10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1920240"/>
            <a:ext cx="6949440" cy="4219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43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14458" cy="96728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332411"/>
            <a:ext cx="7914459" cy="48445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цитология и эмбриология (под ред.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Ю.И.Афанасьева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Н.А.Юриной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М., Медицина, 2001.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 (под ред. В.Г. Елисеева и др.). М., Медицина, 1989.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Заварзин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Основы сравнительной гистологии. Учебное пособие. Л., Изд-во ЛГУ, 1985.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Шубникова Е.А. Функциональная морфология тканей: уч. Пос. М., Изд-во МГУ, 1981.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Гистология (в 5 томах). М., “Мир”, 1983.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ервная ткань. Нейрон. Синапс. Нервы — урок. Биология, 9 класс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3" y="365126"/>
            <a:ext cx="7827979" cy="45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Презентация к лабораторной работе по биологии для 5 класса &quot;Строение  мышечных и нервных тканей животных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27" y="849085"/>
            <a:ext cx="7190923" cy="5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21192"/>
            <a:ext cx="7685617" cy="3799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ткани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223" y="1186392"/>
            <a:ext cx="4944434" cy="38004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948268"/>
            <a:ext cx="26077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Происхождение </a:t>
            </a:r>
            <a:r>
              <a:rPr lang="ru-RU" dirty="0">
                <a:latin typeface="Arial" panose="020B0604020202020204" pitchFamily="34" charset="0"/>
              </a:rPr>
              <a:t>– эктодерма (</a:t>
            </a:r>
            <a:r>
              <a:rPr lang="ru-RU" dirty="0" err="1">
                <a:latin typeface="Arial" panose="020B0604020202020204" pitchFamily="34" charset="0"/>
              </a:rPr>
              <a:t>нейроэктодерма</a:t>
            </a:r>
            <a:r>
              <a:rPr lang="ru-RU" dirty="0">
                <a:latin typeface="Arial" panose="020B0604020202020204" pitchFamily="34" charset="0"/>
              </a:rPr>
              <a:t>) </a:t>
            </a:r>
          </a:p>
          <a:p>
            <a:r>
              <a:rPr lang="ru-RU" dirty="0">
                <a:latin typeface="Arial" panose="020B0604020202020204" pitchFamily="34" charset="0"/>
              </a:rPr>
              <a:t>•</a:t>
            </a:r>
            <a:r>
              <a:rPr lang="ru-RU" b="1" dirty="0">
                <a:latin typeface="Arial" panose="020B0604020202020204" pitchFamily="34" charset="0"/>
              </a:rPr>
              <a:t>Строение: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–клетки (два типа – нейроны и нейроглия) </a:t>
            </a:r>
          </a:p>
          <a:p>
            <a:r>
              <a:rPr lang="ru-RU" dirty="0">
                <a:latin typeface="Arial" panose="020B0604020202020204" pitchFamily="34" charset="0"/>
              </a:rPr>
              <a:t>–межклеточного вещества практически нет </a:t>
            </a:r>
          </a:p>
          <a:p>
            <a:r>
              <a:rPr lang="ru-RU" dirty="0">
                <a:latin typeface="Arial" panose="020B0604020202020204" pitchFamily="34" charset="0"/>
              </a:rPr>
              <a:t>•</a:t>
            </a:r>
            <a:r>
              <a:rPr lang="ru-RU" b="1" dirty="0">
                <a:latin typeface="Arial" panose="020B0604020202020204" pitchFamily="34" charset="0"/>
              </a:rPr>
              <a:t>Функция </a:t>
            </a:r>
            <a:r>
              <a:rPr lang="ru-RU" dirty="0">
                <a:latin typeface="Arial" panose="020B0604020202020204" pitchFamily="34" charset="0"/>
              </a:rPr>
              <a:t>– возбудимость и проводимость </a:t>
            </a:r>
          </a:p>
        </p:txBody>
      </p:sp>
    </p:spTree>
    <p:extLst>
      <p:ext uri="{BB962C8B-B14F-4D97-AF65-F5344CB8AC3E}">
        <p14:creationId xmlns:p14="http://schemas.microsoft.com/office/powerpoint/2010/main" val="18741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44641" cy="5623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нейрона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27463"/>
            <a:ext cx="7744641" cy="52495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отличаются большим разнообразием форм и размеров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Обычно нейроны состоят из тела и отростков: аксона и различного числа ветвящихся дендритов. По количеству отростков различают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униполярные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только аксон (у высших животных и человека обычно не встречаются),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 аксон и дендрит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мультиполярные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аксон и много дендритов. Среди биполярных нейронов встречается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псевдоуниполярный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тела которого отходит один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льшой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вырост, разделяющийся затем на дендрит и аксон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нейроне различают: часть, специализированную на рецепции стимулов –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трофическую часть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перикарион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проводящую, передающую импульс, часть –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аксон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выпячивания тела клетки. Содержат те же органеллы, что и тело клетки: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глыбки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хроматофильной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субстанции (ГЭР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митохондрии, большое количество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(микротрубочек)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дендритов рецепторная поверхность нейрона увеличивается в 1000 раз и более.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Аксон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отросток, по которому импульс передается от тела клетки. Он содержит митохондрии,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АЭР (но не ГЭР).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ервная ткань: строение, функции и свойства | Преподавание биологии, Нервная  система, Центральная нервная систе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3" y="1201351"/>
            <a:ext cx="8196077" cy="41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30" name="Picture 10" descr="Нервная тка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62" y="783137"/>
            <a:ext cx="7289675" cy="63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8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нейронов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31967"/>
            <a:ext cx="7886700" cy="51449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нейронов человека содержит одно ядро, расположенное чаще в центре, реже – эксцентрично. Двуядерные и многоядерные нейроны встречаются крайне редко (в предстательной железе, в шейке матки встречаются нейроны, содержащие до 15 ядер). Форма ядер округлая. В связи с высокой метаболической активностью хроматин диспергирован. В ядре 1, иногда 2-3 крупных ядрышка.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Плазмолемма нейрона обладает способностью генерировать и проводить импульс. Ее интегральными белками являются белки, функционирующие как ионно-избирательные каналы, и рецепторные белки, вызывающие реакцию нейронов на специфические стимулы. Ионные каналы могут быть открыты, закрыты или инактивированы. Потенциал покоя создается за счет выведения ионов натрия из клетки. Большинство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K- каналов при этом закрыты. Переход каналов из закрытого в открытое состояние регулируется мембранным потенциалом.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2261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Лекция 15. Нервная ткань. Строение нейрона. Нейроглия. Нервные волокна. </vt:lpstr>
      <vt:lpstr>Определения и типы нервных клеток</vt:lpstr>
      <vt:lpstr>Презентация PowerPoint</vt:lpstr>
      <vt:lpstr>Презентация PowerPoint</vt:lpstr>
      <vt:lpstr>  Развитие нервной ткани   </vt:lpstr>
      <vt:lpstr>Строение нейрона</vt:lpstr>
      <vt:lpstr>Презентация PowerPoint</vt:lpstr>
      <vt:lpstr>Презентация PowerPoint</vt:lpstr>
      <vt:lpstr>Строение нейронов</vt:lpstr>
      <vt:lpstr>Презентация PowerPoint</vt:lpstr>
      <vt:lpstr>Строение нейронов</vt:lpstr>
      <vt:lpstr>Презентация PowerPoint</vt:lpstr>
      <vt:lpstr>Секреторные нейроны </vt:lpstr>
      <vt:lpstr>Нейроглия </vt:lpstr>
      <vt:lpstr>Презентация PowerPoint</vt:lpstr>
      <vt:lpstr>Презентация PowerPoint</vt:lpstr>
      <vt:lpstr>Астроциты и Олигодендроциты</vt:lpstr>
      <vt:lpstr>Презентация PowerPoint</vt:lpstr>
      <vt:lpstr>Микроглия</vt:lpstr>
      <vt:lpstr>Нервные волокна</vt:lpstr>
      <vt:lpstr>Презентация PowerPoint</vt:lpstr>
      <vt:lpstr>Миелиновые нервные волокна. </vt:lpstr>
      <vt:lpstr>Презентация PowerPoint</vt:lpstr>
      <vt:lpstr>Микрофотография амилоидные бляшки в мозге при болезни Альцгеймера </vt:lpstr>
      <vt:lpstr>Рекомендуемая литература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15. Нервная ткань. Строение нейрона. Нейроглия. Нервные волокна. </dc:title>
  <dc:creator>User</dc:creator>
  <cp:lastModifiedBy>User</cp:lastModifiedBy>
  <cp:revision>41</cp:revision>
  <dcterms:created xsi:type="dcterms:W3CDTF">2023-04-26T17:20:43Z</dcterms:created>
  <dcterms:modified xsi:type="dcterms:W3CDTF">2023-12-14T03:59:52Z</dcterms:modified>
</cp:coreProperties>
</file>